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handoutMasterIdLst>
    <p:handoutMasterId r:id="rId37"/>
  </p:handoutMasterIdLst>
  <p:sldIdLst>
    <p:sldId id="256" r:id="rId3"/>
    <p:sldId id="257" r:id="rId5"/>
    <p:sldId id="266" r:id="rId6"/>
    <p:sldId id="258" r:id="rId7"/>
    <p:sldId id="268" r:id="rId8"/>
    <p:sldId id="267" r:id="rId9"/>
    <p:sldId id="279" r:id="rId10"/>
    <p:sldId id="293" r:id="rId11"/>
    <p:sldId id="281" r:id="rId12"/>
    <p:sldId id="273" r:id="rId13"/>
    <p:sldId id="269" r:id="rId14"/>
    <p:sldId id="282" r:id="rId15"/>
    <p:sldId id="275" r:id="rId16"/>
    <p:sldId id="283" r:id="rId17"/>
    <p:sldId id="284" r:id="rId18"/>
    <p:sldId id="285" r:id="rId19"/>
    <p:sldId id="295" r:id="rId20"/>
    <p:sldId id="296" r:id="rId21"/>
    <p:sldId id="297" r:id="rId22"/>
    <p:sldId id="270" r:id="rId23"/>
    <p:sldId id="276" r:id="rId24"/>
    <p:sldId id="286" r:id="rId25"/>
    <p:sldId id="287" r:id="rId26"/>
    <p:sldId id="288" r:id="rId27"/>
    <p:sldId id="271" r:id="rId28"/>
    <p:sldId id="277" r:id="rId29"/>
    <p:sldId id="294" r:id="rId30"/>
    <p:sldId id="289" r:id="rId31"/>
    <p:sldId id="291" r:id="rId32"/>
    <p:sldId id="292" r:id="rId33"/>
    <p:sldId id="272" r:id="rId34"/>
    <p:sldId id="278" r:id="rId35"/>
    <p:sldId id="260" r:id="rId36"/>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5"/>
            <p14:sldId id="296"/>
            <p14:sldId id="297"/>
            <p14:sldId id="270"/>
            <p14:sldId id="276"/>
            <p14:sldId id="286"/>
            <p14:sldId id="287"/>
            <p14:sldId id="288"/>
            <p14:sldId id="271"/>
            <p14:sldId id="277"/>
            <p14:sldId id="294"/>
            <p14:sldId id="289"/>
            <p14:sldId id="291"/>
            <p14:sldId id="292"/>
            <p14:sldId id="272"/>
            <p14:sldId id="278"/>
            <p14:sldId id="2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1" autoAdjust="0"/>
    <p:restoredTop sz="69065" autoAdjust="0"/>
  </p:normalViewPr>
  <p:slideViewPr>
    <p:cSldViewPr>
      <p:cViewPr varScale="1">
        <p:scale>
          <a:sx n="51" d="100"/>
          <a:sy n="51" d="100"/>
        </p:scale>
        <p:origin x="468" y="66"/>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lang="ja-JP" sz="2130" b="1" i="0" u="none" strike="noStrike" kern="1200" cap="none" spc="0" normalizeH="0" baseline="0">
                <a:solidFill>
                  <a:schemeClr val="dk1">
                    <a:lumMod val="50000"/>
                    <a:lumOff val="50000"/>
                  </a:schemeClr>
                </a:solidFill>
                <a:latin typeface="+mj-lt"/>
                <a:ea typeface="+mj-ea"/>
                <a:cs typeface="+mj-cs"/>
              </a:defRPr>
            </a:pPr>
            <a:r>
              <a:rPr lang="ja-JP" altLang="ja-JP" sz="2130" b="1" i="0" u="none" strike="noStrike" cap="none" normalizeH="0" baseline="0" dirty="0" smtClean="0">
                <a:effectLst/>
              </a:rPr>
              <a:t>週間報告書の指摘</a:t>
            </a:r>
            <a:r>
              <a:rPr lang="ja-JP" altLang="en-US" sz="2130" b="1" i="0" u="none" strike="noStrike" cap="none" normalizeH="0" baseline="0" dirty="0" smtClean="0">
                <a:effectLst/>
              </a:rPr>
              <a:t>数</a:t>
            </a:r>
            <a:endParaRPr lang="ja-JP"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ser>
        <c:dLbls>
          <c:dLblPos val="outEnd"/>
          <c:showLegendKey val="0"/>
          <c:showVal val="0"/>
          <c:showCatName val="0"/>
          <c:showSerName val="0"/>
          <c:showPercent val="0"/>
          <c:showBubbleSize val="0"/>
        </c:dLbls>
        <c:gapWidth val="267"/>
        <c:overlap val="-43"/>
        <c:axId val="276057352"/>
        <c:axId val="276057744"/>
      </c:barChart>
      <c:catAx>
        <c:axId val="276057352"/>
        <c:scaling>
          <c:orientation val="minMax"/>
        </c:scaling>
        <c:delete val="0"/>
        <c:axPos val="b"/>
        <c:majorGridlines>
          <c:spPr>
            <a:noFill/>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horzOverflow="overflow" vert="horz" wrap="square" anchor="ctr" anchorCtr="1"/>
          <a:lstStyle/>
          <a:p>
            <a:pPr>
              <a:defRPr lang="ja-JP" sz="1195" b="0" i="0" u="none" strike="noStrike" kern="1200" cap="none" spc="0" normalizeH="0" baseline="0">
                <a:solidFill>
                  <a:schemeClr val="dk1">
                    <a:lumMod val="65000"/>
                    <a:lumOff val="35000"/>
                  </a:schemeClr>
                </a:solidFill>
                <a:latin typeface="+mn-lt"/>
                <a:ea typeface="+mn-ea"/>
                <a:cs typeface="+mn-cs"/>
              </a:defRPr>
            </a:pPr>
          </a:p>
        </c:txPr>
        <c:crossAx val="276057744"/>
        <c:crosses val="autoZero"/>
        <c:auto val="1"/>
        <c:lblAlgn val="ctr"/>
        <c:lblOffset val="100"/>
        <c:tickMarkSkip val="1"/>
        <c:noMultiLvlLbl val="0"/>
      </c:catAx>
      <c:valAx>
        <c:axId val="276057744"/>
        <c:scaling>
          <c:orientation val="minMax"/>
        </c:scaling>
        <c:delete val="0"/>
        <c:axPos val="l"/>
        <c:majorGridlines>
          <c:spPr>
            <a:noFill/>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p>
        </c:txPr>
        <c:crossAx val="276057352"/>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rot="0" spcFirstLastPara="0" vertOverflow="ellipsis" horzOverflow="overflow" vert="horz" wrap="square" anchor="ctr" anchorCtr="1"/>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endParaRPr lang="ja-JP" altLang="en-US" noProof="0" dirty="0"/>
          </a:p>
          <a:p>
            <a:pPr lvl="1" rtl="0"/>
            <a:r>
              <a:rPr lang="ja-JP" altLang="en-US" noProof="0" dirty="0"/>
              <a:t>第 </a:t>
            </a:r>
            <a:r>
              <a:rPr lang="en-US" altLang="ja-JP" noProof="0" dirty="0"/>
              <a:t>2 </a:t>
            </a:r>
            <a:r>
              <a:rPr lang="ja-JP" altLang="en-US" noProof="0" dirty="0"/>
              <a:t>レベル</a:t>
            </a:r>
            <a:endParaRPr lang="ja-JP" altLang="en-US" noProof="0" dirty="0"/>
          </a:p>
          <a:p>
            <a:pPr lvl="2" rtl="0"/>
            <a:r>
              <a:rPr lang="ja-JP" altLang="en-US" noProof="0" dirty="0"/>
              <a:t>第 </a:t>
            </a:r>
            <a:r>
              <a:rPr lang="en-US" altLang="ja-JP" noProof="0" dirty="0"/>
              <a:t>3 </a:t>
            </a:r>
            <a:r>
              <a:rPr lang="ja-JP" altLang="en-US" noProof="0" dirty="0"/>
              <a:t>レベル</a:t>
            </a:r>
            <a:endParaRPr lang="ja-JP" altLang="en-US" noProof="0" dirty="0"/>
          </a:p>
          <a:p>
            <a:pPr lvl="3" rtl="0"/>
            <a:r>
              <a:rPr lang="ja-JP" altLang="en-US" noProof="0" dirty="0"/>
              <a:t>第 </a:t>
            </a:r>
            <a:r>
              <a:rPr lang="en-US" altLang="ja-JP" noProof="0" dirty="0"/>
              <a:t>4 </a:t>
            </a:r>
            <a:r>
              <a:rPr lang="ja-JP" altLang="en-US" noProof="0" dirty="0"/>
              <a:t>レベル</a:t>
            </a:r>
            <a:endParaRPr lang="ja-JP" altLang="en-US" noProof="0" dirty="0"/>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fld>
            <a:endParaRPr lang="ja-JP" altLang="en-US" noProof="0"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かたさ</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まね</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これは私が今開発しているシステムです。システム名前は</a:t>
            </a:r>
            <a:r>
              <a:rPr lang="en-US" altLang="ja-JP" dirty="0" smtClean="0"/>
              <a:t>Palms</a:t>
            </a:r>
            <a:r>
              <a:rPr lang="ja-JP" altLang="en-US" dirty="0" smtClean="0"/>
              <a:t>です。機能は大きく分けて、検索、教務管理、ビデオ、掲示配信等があります。</a:t>
            </a: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ログインしたら、</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学校システムを</a:t>
            </a:r>
            <a:r>
              <a:rPr lang="ja-JP" altLang="en-US" dirty="0" smtClean="0"/>
              <a:t>自動</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連携するので、データは学校のデータベースから</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Palms</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のデータベースに保存します。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学校のシステムはスマートフォン画面のサイズに応じて、自動変換できないが、このシステムはスマートフォン</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画面のサイズとともに自動変換できます。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灯片编号占位符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この画面は授業スケジュール検索の画面です。学生はスマートフォンを利用して、いつでもどこでも利用できます。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この画面は学生の個人情報照会の画面です。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学生の個人情報検索もできます。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特に親子丼が大好きです。あとは、</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fld>
            <a:endParaRPr lang="ja-JP" alt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fld>
            <a:endParaRPr lang="ja-JP" altLang="en-US" noProof="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73625" y="0"/>
              <a:ext cx="7315200" cy="6858001"/>
            </a:xfrm>
            <a:prstGeom prst="rect">
              <a:avLst/>
            </a:prstGeom>
          </p:spPr>
        </p:pic>
      </p:grpSp>
      <p:sp>
        <p:nvSpPr>
          <p:cNvPr id="2" name="タイトル 1"/>
          <p:cNvSpPr>
            <a:spLocks noGrp="1"/>
          </p:cNvSpPr>
          <p:nvPr>
            <p:ph type="ctrTitle" hasCustomPrompt="1"/>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hasCustomPrompt="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endParaRPr lang="ja-JP" altLang="en-US" noProof="0" dirty="0"/>
          </a:p>
          <a:p>
            <a:pPr lvl="1"/>
            <a:r>
              <a:rPr kumimoji="1" lang="ja-JP" altLang="en-US" noProof="0" dirty="0" smtClean="0"/>
              <a:t>第 </a:t>
            </a:r>
            <a:r>
              <a:rPr kumimoji="1" lang="en-US" altLang="ja-JP" noProof="0" dirty="0" smtClean="0"/>
              <a:t>2 </a:t>
            </a:r>
            <a:r>
              <a:rPr kumimoji="1" lang="ja-JP" altLang="en-US" noProof="0" dirty="0" smtClean="0"/>
              <a:t>レベル</a:t>
            </a:r>
            <a:endParaRPr kumimoji="1" lang="ja-JP" altLang="en-US" noProof="0" dirty="0" smtClean="0"/>
          </a:p>
          <a:p>
            <a:pPr lvl="2"/>
            <a:r>
              <a:rPr kumimoji="1" lang="ja-JP" altLang="en-US" noProof="0" dirty="0" smtClean="0"/>
              <a:t>第 </a:t>
            </a:r>
            <a:r>
              <a:rPr kumimoji="1" lang="en-US" altLang="ja-JP" noProof="0" dirty="0" smtClean="0"/>
              <a:t>3 </a:t>
            </a:r>
            <a:r>
              <a:rPr kumimoji="1" lang="ja-JP" altLang="en-US" noProof="0" dirty="0" smtClean="0"/>
              <a:t>レベル</a:t>
            </a:r>
            <a:endParaRPr kumimoji="1" lang="ja-JP" altLang="en-US" noProof="0" dirty="0" smtClean="0"/>
          </a:p>
          <a:p>
            <a:pPr lvl="3"/>
            <a:r>
              <a:rPr kumimoji="1" lang="ja-JP" altLang="en-US" noProof="0" dirty="0" smtClean="0"/>
              <a:t>第 </a:t>
            </a:r>
            <a:r>
              <a:rPr kumimoji="1" lang="en-US" altLang="ja-JP" noProof="0" dirty="0" smtClean="0"/>
              <a:t>4 </a:t>
            </a:r>
            <a:r>
              <a:rPr kumimoji="1" lang="ja-JP" altLang="en-US" noProof="0" dirty="0" smtClean="0"/>
              <a:t>レベル</a:t>
            </a:r>
            <a:endParaRPr kumimoji="1" lang="ja-JP" altLang="en-US" noProof="0" dirty="0" smtClean="0"/>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hasCustomPrompt="1"/>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endParaRPr lang="ja-JP" altLang="en-US" noProof="0" dirty="0"/>
          </a:p>
          <a:p>
            <a:pPr lvl="1"/>
            <a:r>
              <a:rPr kumimoji="1" lang="ja-JP" altLang="en-US" noProof="0" dirty="0" smtClean="0"/>
              <a:t>第 </a:t>
            </a:r>
            <a:r>
              <a:rPr kumimoji="1" lang="en-US" altLang="ja-JP" noProof="0" dirty="0" smtClean="0"/>
              <a:t>2 </a:t>
            </a:r>
            <a:r>
              <a:rPr kumimoji="1" lang="ja-JP" altLang="en-US" noProof="0" dirty="0" smtClean="0"/>
              <a:t>レベル</a:t>
            </a:r>
            <a:endParaRPr kumimoji="1" lang="ja-JP" altLang="en-US" noProof="0" dirty="0" smtClean="0"/>
          </a:p>
          <a:p>
            <a:pPr lvl="2"/>
            <a:r>
              <a:rPr kumimoji="1" lang="ja-JP" altLang="en-US" noProof="0" dirty="0" smtClean="0"/>
              <a:t>第 </a:t>
            </a:r>
            <a:r>
              <a:rPr kumimoji="1" lang="en-US" altLang="ja-JP" noProof="0" dirty="0" smtClean="0"/>
              <a:t>3 </a:t>
            </a:r>
            <a:r>
              <a:rPr kumimoji="1" lang="ja-JP" altLang="en-US" noProof="0" dirty="0" smtClean="0"/>
              <a:t>レベル</a:t>
            </a:r>
            <a:endParaRPr kumimoji="1" lang="ja-JP" altLang="en-US" noProof="0" dirty="0" smtClean="0"/>
          </a:p>
          <a:p>
            <a:pPr lvl="3"/>
            <a:r>
              <a:rPr kumimoji="1" lang="ja-JP" altLang="en-US" noProof="0" dirty="0" smtClean="0"/>
              <a:t>第 </a:t>
            </a:r>
            <a:r>
              <a:rPr kumimoji="1" lang="en-US" altLang="ja-JP" noProof="0" dirty="0" smtClean="0"/>
              <a:t>4 </a:t>
            </a:r>
            <a:r>
              <a:rPr kumimoji="1" lang="ja-JP" altLang="en-US" noProof="0" dirty="0" smtClean="0"/>
              <a:t>レベル</a:t>
            </a:r>
            <a:endParaRPr kumimoji="1" lang="ja-JP" altLang="en-US" noProof="0" dirty="0" smtClean="0"/>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hasCustomPrompt="1"/>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fld>
            <a:endParaRPr lang="ja-JP"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hasCustomPrompt="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fld>
            <a:endParaRPr lang="ja-JP"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endParaRPr lang="ja-JP" altLang="en-US" noProof="0" dirty="0" smtClean="0"/>
          </a:p>
          <a:p>
            <a:pPr lvl="1" rtl="0"/>
            <a:r>
              <a:rPr lang="ja-JP" altLang="en-US" noProof="0" dirty="0" smtClean="0"/>
              <a:t>第 </a:t>
            </a:r>
            <a:r>
              <a:rPr lang="en-US" altLang="ja-JP" noProof="0" dirty="0" smtClean="0"/>
              <a:t>2 </a:t>
            </a:r>
            <a:r>
              <a:rPr lang="ja-JP" altLang="en-US" noProof="0" dirty="0" smtClean="0"/>
              <a:t>レベル</a:t>
            </a:r>
            <a:endParaRPr lang="ja-JP" altLang="en-US" noProof="0" dirty="0" smtClean="0"/>
          </a:p>
          <a:p>
            <a:pPr lvl="2" rtl="0"/>
            <a:r>
              <a:rPr lang="ja-JP" altLang="en-US" noProof="0" dirty="0" smtClean="0"/>
              <a:t>第 </a:t>
            </a:r>
            <a:r>
              <a:rPr lang="en-US" altLang="ja-JP" noProof="0" dirty="0" smtClean="0"/>
              <a:t>3 </a:t>
            </a:r>
            <a:r>
              <a:rPr lang="ja-JP" altLang="en-US" noProof="0" dirty="0" smtClean="0"/>
              <a:t>レベル</a:t>
            </a:r>
            <a:endParaRPr lang="ja-JP" altLang="en-US" noProof="0" dirty="0" smtClean="0"/>
          </a:p>
          <a:p>
            <a:pPr lvl="3" rtl="0"/>
            <a:r>
              <a:rPr lang="ja-JP" altLang="en-US" noProof="0" dirty="0" smtClean="0"/>
              <a:t>第 </a:t>
            </a:r>
            <a:r>
              <a:rPr lang="en-US" altLang="ja-JP" noProof="0" dirty="0" smtClean="0"/>
              <a:t>4 </a:t>
            </a:r>
            <a:r>
              <a:rPr lang="ja-JP" altLang="en-US" noProof="0" dirty="0" smtClean="0"/>
              <a:t>レベル</a:t>
            </a:r>
            <a:endParaRPr lang="ja-JP" altLang="en-US" noProof="0" dirty="0" smtClean="0"/>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fld>
            <a:endParaRPr lang="ja-JP"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anose="0208060402020202020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950" indent="-228600" algn="l" defTabSz="914400" rtl="0" eaLnBrk="1" latinLnBrk="0" hangingPunct="1">
        <a:lnSpc>
          <a:spcPct val="90000"/>
        </a:lnSpc>
        <a:spcBef>
          <a:spcPts val="600"/>
        </a:spcBef>
        <a:buClr>
          <a:schemeClr val="tx1"/>
        </a:buClr>
        <a:buSzPct val="80000"/>
        <a:buFont typeface="Arial" panose="0208060402020202020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490" indent="-283210"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665" indent="-228600" algn="l" defTabSz="914400" rtl="0" eaLnBrk="1" latinLnBrk="0" hangingPunct="1">
        <a:lnSpc>
          <a:spcPct val="90000"/>
        </a:lnSpc>
        <a:spcBef>
          <a:spcPts val="600"/>
        </a:spcBef>
        <a:buClr>
          <a:schemeClr val="tx1"/>
        </a:buClr>
        <a:buSzPct val="80000"/>
        <a:buFont typeface="Arial" panose="0208060402020202020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3015" indent="-228600" algn="l" defTabSz="914400" rtl="0" eaLnBrk="1" latinLnBrk="0" hangingPunct="1">
        <a:lnSpc>
          <a:spcPct val="90000"/>
        </a:lnSpc>
        <a:spcBef>
          <a:spcPts val="600"/>
        </a:spcBef>
        <a:buSzPct val="80000"/>
        <a:buFont typeface="Arial" panose="02080604020202020204" charset="0"/>
        <a:buChar char="•"/>
        <a:defRPr kumimoji="1" sz="1800" kern="1200" baseline="0">
          <a:solidFill>
            <a:schemeClr val="tx1"/>
          </a:solidFill>
          <a:latin typeface="+mn-lt"/>
          <a:ea typeface="+mn-ea"/>
          <a:cs typeface="+mn-cs"/>
        </a:defRPr>
      </a:lvl7pPr>
      <a:lvl8pPr marL="291719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7880" indent="-285750" algn="l" defTabSz="914400" rtl="0" eaLnBrk="1" latinLnBrk="0" hangingPunct="1">
        <a:lnSpc>
          <a:spcPct val="90000"/>
        </a:lnSpc>
        <a:spcBef>
          <a:spcPts val="600"/>
        </a:spcBef>
        <a:buSzPct val="80000"/>
        <a:buFont typeface="Arial" panose="0208060402020202020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endPar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1"/>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1"/>
          <a:stretch>
            <a:fillRect/>
          </a:stretch>
        </p:blipFill>
        <p:spPr>
          <a:xfrm>
            <a:off x="405780" y="96267"/>
            <a:ext cx="7306135" cy="3836789"/>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3972" y="767867"/>
            <a:ext cx="1196190" cy="1680567"/>
          </a:xfrm>
          <a:prstGeom prst="rect">
            <a:avLst/>
          </a:prstGeom>
        </p:spPr>
      </p:pic>
      <p:pic>
        <p:nvPicPr>
          <p:cNvPr id="7" name="図 6"/>
          <p:cNvPicPr>
            <a:picLocks noChangeAspect="1"/>
          </p:cNvPicPr>
          <p:nvPr/>
        </p:nvPicPr>
        <p:blipFill>
          <a:blip r:embed="rId3"/>
          <a:stretch>
            <a:fillRect/>
          </a:stretch>
        </p:blipFill>
        <p:spPr>
          <a:xfrm>
            <a:off x="4242776" y="3273843"/>
            <a:ext cx="7302109" cy="3500055"/>
          </a:xfrm>
          <a:prstGeom prst="rect">
            <a:avLst/>
          </a:prstGeom>
        </p:spPr>
      </p:pic>
      <p:sp>
        <p:nvSpPr>
          <p:cNvPr id="8" name="円形吹き出し 7"/>
          <p:cNvSpPr/>
          <p:nvPr/>
        </p:nvSpPr>
        <p:spPr>
          <a:xfrm>
            <a:off x="7849231" y="1414767"/>
            <a:ext cx="2637670" cy="1438169"/>
          </a:xfrm>
          <a:prstGeom prst="wedgeEllipseCallout">
            <a:avLst>
              <a:gd name="adj1" fmla="val 62544"/>
              <a:gd name="adj2" fmla="val -5489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000" dirty="0">
                <a:solidFill>
                  <a:schemeClr val="bg1"/>
                </a:solidFill>
                <a:latin typeface="Meiryo UI" panose="020B0604030504040204" pitchFamily="50" charset="-128"/>
                <a:ea typeface="Meiryo UI" panose="020B0604030504040204" pitchFamily="50" charset="-128"/>
              </a:rPr>
              <a:t>画面はたくさんのエラー</a:t>
            </a:r>
            <a:r>
              <a:rPr lang="ja-JP" altLang="ja-JP" sz="2000" dirty="0" smtClean="0">
                <a:solidFill>
                  <a:schemeClr val="bg1"/>
                </a:solidFill>
                <a:latin typeface="Meiryo UI" panose="020B0604030504040204" pitchFamily="50" charset="-128"/>
                <a:ea typeface="Meiryo UI" panose="020B0604030504040204" pitchFamily="50" charset="-128"/>
              </a:rPr>
              <a:t>が</a:t>
            </a:r>
            <a:r>
              <a:rPr lang="ja-JP" altLang="en-US" sz="2000" dirty="0" smtClean="0">
                <a:solidFill>
                  <a:schemeClr val="bg1"/>
                </a:solidFill>
                <a:latin typeface="Meiryo UI" panose="020B0604030504040204" pitchFamily="50" charset="-128"/>
                <a:ea typeface="Meiryo UI" panose="020B0604030504040204" pitchFamily="50" charset="-128"/>
              </a:rPr>
              <a:t>あって</a:t>
            </a:r>
            <a:r>
              <a:rPr lang="ja-JP" altLang="ja-JP" sz="2000" dirty="0" smtClean="0">
                <a:solidFill>
                  <a:schemeClr val="bg1"/>
                </a:solidFill>
                <a:latin typeface="Meiryo UI" panose="020B0604030504040204" pitchFamily="50" charset="-128"/>
                <a:ea typeface="Meiryo UI" panose="020B0604030504040204" pitchFamily="50" charset="-128"/>
              </a:rPr>
              <a:t>、自信</a:t>
            </a:r>
            <a:r>
              <a:rPr lang="ja-JP" altLang="en-US" sz="2000" dirty="0" smtClean="0">
                <a:solidFill>
                  <a:schemeClr val="bg1"/>
                </a:solidFill>
                <a:latin typeface="Meiryo UI" panose="020B0604030504040204" pitchFamily="50" charset="-128"/>
                <a:ea typeface="Meiryo UI" panose="020B0604030504040204" pitchFamily="50" charset="-128"/>
              </a:rPr>
              <a:t>がない</a:t>
            </a:r>
            <a:endParaRPr kumimoji="1" lang="ja-JP" alt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1">
            <a:extLst>
              <a:ext uri="{28A0092B-C50C-407E-A947-70E740481C1C}">
                <a14:useLocalDpi xmlns:a14="http://schemas.microsoft.com/office/drawing/2010/main" val="0"/>
              </a:ext>
            </a:extLst>
          </a:blip>
          <a:srcRect/>
          <a:stretch>
            <a:fillRect/>
          </a:stretch>
        </p:blipFill>
        <p:spPr bwMode="auto">
          <a:xfrm>
            <a:off x="5302325" y="2834950"/>
            <a:ext cx="6389492" cy="407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24638" t="3382" r="25121"/>
          <a:stretch>
            <a:fillRect/>
          </a:stretch>
        </p:blipFill>
        <p:spPr>
          <a:xfrm>
            <a:off x="10566742" y="223207"/>
            <a:ext cx="969957" cy="2325534"/>
          </a:xfrm>
          <a:prstGeom prst="rect">
            <a:avLst/>
          </a:prstGeom>
        </p:spPr>
      </p:pic>
      <p:sp>
        <p:nvSpPr>
          <p:cNvPr id="11" name="雲形吹き出し 10"/>
          <p:cNvSpPr/>
          <p:nvPr/>
        </p:nvSpPr>
        <p:spPr>
          <a:xfrm>
            <a:off x="7462564" y="1150837"/>
            <a:ext cx="2687817" cy="139790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000" dirty="0">
                <a:solidFill>
                  <a:schemeClr val="bg1"/>
                </a:solidFill>
                <a:latin typeface="Meiryo UI" panose="020B0604030504040204" pitchFamily="50" charset="-128"/>
                <a:ea typeface="Meiryo UI" panose="020B0604030504040204" pitchFamily="50" charset="-128"/>
              </a:rPr>
              <a:t>理解できない</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3"/>
          <a:stretch>
            <a:fillRect/>
          </a:stretch>
        </p:blipFill>
        <p:spPr>
          <a:xfrm>
            <a:off x="0" y="-12948"/>
            <a:ext cx="7046203" cy="40511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1"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10" name="雲形吹き出し 9"/>
          <p:cNvSpPr/>
          <p:nvPr/>
        </p:nvSpPr>
        <p:spPr>
          <a:xfrm>
            <a:off x="6598468" y="260648"/>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1"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1168" y="5282856"/>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p:nvPr/>
        </p:nvSpPr>
        <p:spPr bwMode="auto">
          <a:xfrm>
            <a:off x="347686" y="1225717"/>
            <a:ext cx="5210695" cy="2232248"/>
          </a:xfrm>
          <a:custGeom>
            <a:avLst/>
            <a:gdLst>
              <a:gd name="T0" fmla="*/ 2147483647 w 2778"/>
              <a:gd name="T1" fmla="*/ 2147483647 h 1021"/>
              <a:gd name="T2" fmla="*/ 2147483647 w 2778"/>
              <a:gd name="T3" fmla="*/ 0 h 1021"/>
              <a:gd name="T4" fmla="*/ 0 w 2778"/>
              <a:gd name="T5" fmla="*/ 0 h 1021"/>
              <a:gd name="T6" fmla="*/ 0 w 2778"/>
              <a:gd name="T7" fmla="*/ 2147483647 h 1021"/>
              <a:gd name="T8" fmla="*/ 2147483647 w 2778"/>
              <a:gd name="T9" fmla="*/ 2147483647 h 1021"/>
              <a:gd name="T10" fmla="*/ 0 60000 65536"/>
              <a:gd name="T11" fmla="*/ 0 60000 65536"/>
              <a:gd name="T12" fmla="*/ 0 60000 65536"/>
              <a:gd name="T13" fmla="*/ 0 60000 65536"/>
              <a:gd name="T14" fmla="*/ 0 60000 65536"/>
              <a:gd name="T15" fmla="*/ 0 w 2778"/>
              <a:gd name="T16" fmla="*/ 0 h 1021"/>
              <a:gd name="T17" fmla="*/ 2778 w 2778"/>
              <a:gd name="T18" fmla="*/ 1021 h 1021"/>
            </a:gdLst>
            <a:ahLst/>
            <a:cxnLst>
              <a:cxn ang="T10">
                <a:pos x="T0" y="T1"/>
              </a:cxn>
              <a:cxn ang="T11">
                <a:pos x="T2" y="T3"/>
              </a:cxn>
              <a:cxn ang="T12">
                <a:pos x="T4" y="T5"/>
              </a:cxn>
              <a:cxn ang="T13">
                <a:pos x="T6" y="T7"/>
              </a:cxn>
              <a:cxn ang="T14">
                <a:pos x="T8" y="T9"/>
              </a:cxn>
            </a:cxnLst>
            <a:rect l="T15" t="T16" r="T17" b="T18"/>
            <a:pathLst>
              <a:path w="2778" h="1021">
                <a:moveTo>
                  <a:pt x="2778" y="1021"/>
                </a:moveTo>
                <a:lnTo>
                  <a:pt x="2382" y="0"/>
                </a:lnTo>
                <a:lnTo>
                  <a:pt x="0" y="0"/>
                </a:lnTo>
                <a:lnTo>
                  <a:pt x="0" y="1021"/>
                </a:lnTo>
                <a:lnTo>
                  <a:pt x="2778" y="1021"/>
                </a:lnTo>
                <a:close/>
              </a:path>
            </a:pathLst>
          </a:custGeom>
          <a:gradFill>
            <a:gsLst>
              <a:gs pos="0">
                <a:schemeClr val="bg1"/>
              </a:gs>
              <a:gs pos="70000">
                <a:schemeClr val="accent1">
                  <a:lumMod val="20000"/>
                  <a:lumOff val="80000"/>
                </a:schemeClr>
              </a:gs>
              <a:gs pos="100000">
                <a:schemeClr val="accent1">
                  <a:lumMod val="40000"/>
                  <a:lumOff val="60000"/>
                </a:schemeClr>
              </a:gs>
            </a:gsLst>
            <a:lin ang="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Freeform 17"/>
          <p:cNvSpPr/>
          <p:nvPr/>
        </p:nvSpPr>
        <p:spPr bwMode="auto">
          <a:xfrm>
            <a:off x="347686" y="3554918"/>
            <a:ext cx="5698288" cy="1620838"/>
          </a:xfrm>
          <a:custGeom>
            <a:avLst/>
            <a:gdLst>
              <a:gd name="T0" fmla="*/ 2147483647 w 10000"/>
              <a:gd name="T1" fmla="*/ 0 h 10000"/>
              <a:gd name="T2" fmla="*/ 0 w 10000"/>
              <a:gd name="T3" fmla="*/ 0 h 10000"/>
              <a:gd name="T4" fmla="*/ 0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10000" y="0"/>
                </a:moveTo>
                <a:lnTo>
                  <a:pt x="0" y="0"/>
                </a:lnTo>
                <a:lnTo>
                  <a:pt x="0" y="10000"/>
                </a:lnTo>
                <a:lnTo>
                  <a:pt x="7705" y="9844"/>
                </a:lnTo>
                <a:cubicBezTo>
                  <a:pt x="8470" y="6563"/>
                  <a:pt x="9176" y="2855"/>
                  <a:pt x="10000" y="0"/>
                </a:cubicBezTo>
                <a:close/>
              </a:path>
            </a:pathLst>
          </a:custGeom>
          <a:gradFill>
            <a:gsLst>
              <a:gs pos="0">
                <a:schemeClr val="bg1"/>
              </a:gs>
              <a:gs pos="70000">
                <a:schemeClr val="accent1">
                  <a:lumMod val="20000"/>
                  <a:lumOff val="80000"/>
                </a:schemeClr>
              </a:gs>
              <a:gs pos="100000">
                <a:schemeClr val="accent1">
                  <a:lumMod val="40000"/>
                  <a:lumOff val="60000"/>
                </a:schemeClr>
              </a:gs>
            </a:gsLst>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Freeform 16"/>
          <p:cNvSpPr/>
          <p:nvPr/>
        </p:nvSpPr>
        <p:spPr bwMode="auto">
          <a:xfrm>
            <a:off x="326425" y="4012537"/>
            <a:ext cx="5835972" cy="2752725"/>
          </a:xfrm>
          <a:custGeom>
            <a:avLst/>
            <a:gdLst>
              <a:gd name="connsiteX0" fmla="*/ 10000 w 10813"/>
              <a:gd name="connsiteY0" fmla="*/ 342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000 w 10813"/>
              <a:gd name="connsiteY6" fmla="*/ 342 h 10342"/>
              <a:gd name="connsiteX0-1" fmla="*/ 10272 w 10813"/>
              <a:gd name="connsiteY0-2" fmla="*/ 0 h 10342"/>
              <a:gd name="connsiteX1-3" fmla="*/ 8171 w 10813"/>
              <a:gd name="connsiteY1-4" fmla="*/ 4753 h 10342"/>
              <a:gd name="connsiteX2-5" fmla="*/ 0 w 10813"/>
              <a:gd name="connsiteY2-6" fmla="*/ 4753 h 10342"/>
              <a:gd name="connsiteX3-7" fmla="*/ 0 w 10813"/>
              <a:gd name="connsiteY3-8" fmla="*/ 10342 h 10342"/>
              <a:gd name="connsiteX4-9" fmla="*/ 7527 w 10813"/>
              <a:gd name="connsiteY4-10" fmla="*/ 10342 h 10342"/>
              <a:gd name="connsiteX5-11" fmla="*/ 10813 w 10813"/>
              <a:gd name="connsiteY5-12" fmla="*/ 0 h 10342"/>
              <a:gd name="connsiteX6-13" fmla="*/ 10272 w 10813"/>
              <a:gd name="connsiteY6-14" fmla="*/ 0 h 10342"/>
              <a:gd name="connsiteX0-15" fmla="*/ 10112 w 10813"/>
              <a:gd name="connsiteY0-16" fmla="*/ 26 h 10342"/>
              <a:gd name="connsiteX1-17" fmla="*/ 8171 w 10813"/>
              <a:gd name="connsiteY1-18" fmla="*/ 4753 h 10342"/>
              <a:gd name="connsiteX2-19" fmla="*/ 0 w 10813"/>
              <a:gd name="connsiteY2-20" fmla="*/ 4753 h 10342"/>
              <a:gd name="connsiteX3-21" fmla="*/ 0 w 10813"/>
              <a:gd name="connsiteY3-22" fmla="*/ 10342 h 10342"/>
              <a:gd name="connsiteX4-23" fmla="*/ 7527 w 10813"/>
              <a:gd name="connsiteY4-24" fmla="*/ 10342 h 10342"/>
              <a:gd name="connsiteX5-25" fmla="*/ 10813 w 10813"/>
              <a:gd name="connsiteY5-26" fmla="*/ 0 h 10342"/>
              <a:gd name="connsiteX6-27" fmla="*/ 10112 w 10813"/>
              <a:gd name="connsiteY6-28" fmla="*/ 26 h 10342"/>
              <a:gd name="connsiteX0-29" fmla="*/ 10112 w 10691"/>
              <a:gd name="connsiteY0-30" fmla="*/ 0 h 10316"/>
              <a:gd name="connsiteX1-31" fmla="*/ 8171 w 10691"/>
              <a:gd name="connsiteY1-32" fmla="*/ 4727 h 10316"/>
              <a:gd name="connsiteX2-33" fmla="*/ 0 w 10691"/>
              <a:gd name="connsiteY2-34" fmla="*/ 4727 h 10316"/>
              <a:gd name="connsiteX3-35" fmla="*/ 0 w 10691"/>
              <a:gd name="connsiteY3-36" fmla="*/ 10316 h 10316"/>
              <a:gd name="connsiteX4-37" fmla="*/ 7527 w 10691"/>
              <a:gd name="connsiteY4-38" fmla="*/ 10316 h 10316"/>
              <a:gd name="connsiteX5-39" fmla="*/ 10691 w 10691"/>
              <a:gd name="connsiteY5-40" fmla="*/ 373 h 10316"/>
              <a:gd name="connsiteX6-41" fmla="*/ 10112 w 10691"/>
              <a:gd name="connsiteY6-42" fmla="*/ 0 h 10316"/>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10691" h="10316">
                <a:moveTo>
                  <a:pt x="10112" y="0"/>
                </a:moveTo>
                <a:lnTo>
                  <a:pt x="8171" y="4727"/>
                </a:lnTo>
                <a:lnTo>
                  <a:pt x="0" y="4727"/>
                </a:lnTo>
                <a:lnTo>
                  <a:pt x="0" y="10316"/>
                </a:lnTo>
                <a:lnTo>
                  <a:pt x="7527" y="10316"/>
                </a:lnTo>
                <a:lnTo>
                  <a:pt x="10691" y="373"/>
                </a:lnTo>
                <a:lnTo>
                  <a:pt x="10112" y="0"/>
                </a:lnTo>
                <a:close/>
              </a:path>
            </a:pathLst>
          </a:custGeom>
          <a:gradFill>
            <a:gsLst>
              <a:gs pos="0">
                <a:schemeClr val="bg1"/>
              </a:gs>
              <a:gs pos="70000">
                <a:schemeClr val="accent1">
                  <a:lumMod val="20000"/>
                  <a:lumOff val="80000"/>
                </a:schemeClr>
              </a:gs>
              <a:gs pos="100000">
                <a:schemeClr val="accent1">
                  <a:lumMod val="40000"/>
                  <a:lumOff val="60000"/>
                </a:schemeClr>
              </a:gs>
            </a:gsLst>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Freeform 15"/>
          <p:cNvSpPr/>
          <p:nvPr/>
        </p:nvSpPr>
        <p:spPr bwMode="auto">
          <a:xfrm>
            <a:off x="6396824" y="1357451"/>
            <a:ext cx="5314212" cy="223224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0 w 10000"/>
              <a:gd name="T11" fmla="*/ 2147483647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1971" y="0"/>
                </a:lnTo>
                <a:lnTo>
                  <a:pt x="10000" y="0"/>
                </a:lnTo>
                <a:lnTo>
                  <a:pt x="10000" y="8856"/>
                </a:lnTo>
                <a:lnTo>
                  <a:pt x="1687" y="9146"/>
                </a:lnTo>
                <a:cubicBezTo>
                  <a:pt x="1125" y="9431"/>
                  <a:pt x="663" y="9951"/>
                  <a:pt x="0" y="10000"/>
                </a:cubicBezTo>
                <a:close/>
              </a:path>
            </a:pathLst>
          </a:custGeom>
          <a:gradFill>
            <a:gsLst>
              <a:gs pos="0">
                <a:schemeClr val="bg1"/>
              </a:gs>
              <a:gs pos="70000">
                <a:schemeClr val="accent1">
                  <a:lumMod val="20000"/>
                  <a:lumOff val="80000"/>
                </a:schemeClr>
              </a:gs>
              <a:gs pos="100000">
                <a:schemeClr val="accent1">
                  <a:lumMod val="40000"/>
                  <a:lumOff val="60000"/>
                </a:schemeClr>
              </a:gs>
            </a:gsLst>
            <a:lin ang="72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Freeform 14"/>
          <p:cNvSpPr/>
          <p:nvPr/>
        </p:nvSpPr>
        <p:spPr bwMode="auto">
          <a:xfrm>
            <a:off x="6205745" y="3496978"/>
            <a:ext cx="5537547" cy="162083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2147483647 w 10000"/>
              <a:gd name="T11" fmla="*/ 2147483647 h 10000"/>
              <a:gd name="T12" fmla="*/ 0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1172"/>
                </a:moveTo>
                <a:lnTo>
                  <a:pt x="1799" y="0"/>
                </a:lnTo>
                <a:lnTo>
                  <a:pt x="10000" y="0"/>
                </a:lnTo>
                <a:lnTo>
                  <a:pt x="10000" y="10000"/>
                </a:lnTo>
                <a:lnTo>
                  <a:pt x="2000" y="9998"/>
                </a:lnTo>
                <a:lnTo>
                  <a:pt x="1232" y="6518"/>
                </a:lnTo>
                <a:lnTo>
                  <a:pt x="0" y="1172"/>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13"/>
          <p:cNvSpPr/>
          <p:nvPr/>
        </p:nvSpPr>
        <p:spPr bwMode="auto">
          <a:xfrm>
            <a:off x="6260035" y="4319291"/>
            <a:ext cx="5472608" cy="2452992"/>
          </a:xfrm>
          <a:custGeom>
            <a:avLst/>
            <a:gdLst>
              <a:gd name="connsiteX0" fmla="*/ 733 w 10528"/>
              <a:gd name="connsiteY0" fmla="*/ 1157 h 11157"/>
              <a:gd name="connsiteX1" fmla="*/ 1957 w 10528"/>
              <a:gd name="connsiteY1" fmla="*/ 3464 h 11157"/>
              <a:gd name="connsiteX2" fmla="*/ 10528 w 10528"/>
              <a:gd name="connsiteY2" fmla="*/ 3464 h 11157"/>
              <a:gd name="connsiteX3" fmla="*/ 10427 w 10528"/>
              <a:gd name="connsiteY3" fmla="*/ 11157 h 11157"/>
              <a:gd name="connsiteX4" fmla="*/ 2364 w 10528"/>
              <a:gd name="connsiteY4" fmla="*/ 11157 h 11157"/>
              <a:gd name="connsiteX5" fmla="*/ 2159 w 10528"/>
              <a:gd name="connsiteY5" fmla="*/ 6734 h 11157"/>
              <a:gd name="connsiteX6" fmla="*/ 0 w 10528"/>
              <a:gd name="connsiteY6" fmla="*/ 0 h 11157"/>
              <a:gd name="connsiteX7" fmla="*/ 733 w 10528"/>
              <a:gd name="connsiteY7" fmla="*/ 1157 h 11157"/>
              <a:gd name="connsiteX0-1" fmla="*/ 0 w 10528"/>
              <a:gd name="connsiteY0-2" fmla="*/ 0 h 11926"/>
              <a:gd name="connsiteX1-3" fmla="*/ 1957 w 10528"/>
              <a:gd name="connsiteY1-4" fmla="*/ 4233 h 11926"/>
              <a:gd name="connsiteX2-5" fmla="*/ 10528 w 10528"/>
              <a:gd name="connsiteY2-6" fmla="*/ 4233 h 11926"/>
              <a:gd name="connsiteX3-7" fmla="*/ 10427 w 10528"/>
              <a:gd name="connsiteY3-8" fmla="*/ 11926 h 11926"/>
              <a:gd name="connsiteX4-9" fmla="*/ 2364 w 10528"/>
              <a:gd name="connsiteY4-10" fmla="*/ 11926 h 11926"/>
              <a:gd name="connsiteX5-11" fmla="*/ 2159 w 10528"/>
              <a:gd name="connsiteY5-12" fmla="*/ 7503 h 11926"/>
              <a:gd name="connsiteX6-13" fmla="*/ 0 w 10528"/>
              <a:gd name="connsiteY6-14" fmla="*/ 769 h 11926"/>
              <a:gd name="connsiteX7-15" fmla="*/ 0 w 10528"/>
              <a:gd name="connsiteY7-16" fmla="*/ 0 h 11926"/>
              <a:gd name="connsiteX0-17" fmla="*/ 0 w 10528"/>
              <a:gd name="connsiteY0-18" fmla="*/ 0 h 11926"/>
              <a:gd name="connsiteX1-19" fmla="*/ 1842 w 10528"/>
              <a:gd name="connsiteY1-20" fmla="*/ 4616 h 11926"/>
              <a:gd name="connsiteX2-21" fmla="*/ 10528 w 10528"/>
              <a:gd name="connsiteY2-22" fmla="*/ 4233 h 11926"/>
              <a:gd name="connsiteX3-23" fmla="*/ 10427 w 10528"/>
              <a:gd name="connsiteY3-24" fmla="*/ 11926 h 11926"/>
              <a:gd name="connsiteX4-25" fmla="*/ 2364 w 10528"/>
              <a:gd name="connsiteY4-26" fmla="*/ 11926 h 11926"/>
              <a:gd name="connsiteX5-27" fmla="*/ 2159 w 10528"/>
              <a:gd name="connsiteY5-28" fmla="*/ 7503 h 11926"/>
              <a:gd name="connsiteX6-29" fmla="*/ 0 w 10528"/>
              <a:gd name="connsiteY6-30" fmla="*/ 769 h 11926"/>
              <a:gd name="connsiteX7-31" fmla="*/ 0 w 10528"/>
              <a:gd name="connsiteY7-32" fmla="*/ 0 h 11926"/>
              <a:gd name="connsiteX0-33" fmla="*/ 0 w 10529"/>
              <a:gd name="connsiteY0-34" fmla="*/ 0 h 11926"/>
              <a:gd name="connsiteX1-35" fmla="*/ 1842 w 10529"/>
              <a:gd name="connsiteY1-36" fmla="*/ 4616 h 11926"/>
              <a:gd name="connsiteX2-37" fmla="*/ 10529 w 10529"/>
              <a:gd name="connsiteY2-38" fmla="*/ 4616 h 11926"/>
              <a:gd name="connsiteX3-39" fmla="*/ 10427 w 10529"/>
              <a:gd name="connsiteY3-40" fmla="*/ 11926 h 11926"/>
              <a:gd name="connsiteX4-41" fmla="*/ 2364 w 10529"/>
              <a:gd name="connsiteY4-42" fmla="*/ 11926 h 11926"/>
              <a:gd name="connsiteX5-43" fmla="*/ 2159 w 10529"/>
              <a:gd name="connsiteY5-44" fmla="*/ 7503 h 11926"/>
              <a:gd name="connsiteX6-45" fmla="*/ 0 w 10529"/>
              <a:gd name="connsiteY6-46" fmla="*/ 769 h 11926"/>
              <a:gd name="connsiteX7-47" fmla="*/ 0 w 10529"/>
              <a:gd name="connsiteY7-48" fmla="*/ 0 h 11926"/>
              <a:gd name="connsiteX0-49" fmla="*/ 278 w 10529"/>
              <a:gd name="connsiteY0-50" fmla="*/ 0 h 11607"/>
              <a:gd name="connsiteX1-51" fmla="*/ 1842 w 10529"/>
              <a:gd name="connsiteY1-52" fmla="*/ 4297 h 11607"/>
              <a:gd name="connsiteX2-53" fmla="*/ 10529 w 10529"/>
              <a:gd name="connsiteY2-54" fmla="*/ 4297 h 11607"/>
              <a:gd name="connsiteX3-55" fmla="*/ 10427 w 10529"/>
              <a:gd name="connsiteY3-56" fmla="*/ 11607 h 11607"/>
              <a:gd name="connsiteX4-57" fmla="*/ 2364 w 10529"/>
              <a:gd name="connsiteY4-58" fmla="*/ 11607 h 11607"/>
              <a:gd name="connsiteX5-59" fmla="*/ 2159 w 10529"/>
              <a:gd name="connsiteY5-60" fmla="*/ 7184 h 11607"/>
              <a:gd name="connsiteX6-61" fmla="*/ 0 w 10529"/>
              <a:gd name="connsiteY6-62" fmla="*/ 450 h 11607"/>
              <a:gd name="connsiteX7-63" fmla="*/ 278 w 10529"/>
              <a:gd name="connsiteY7-64" fmla="*/ 0 h 11607"/>
              <a:gd name="connsiteX0-65" fmla="*/ 278 w 10529"/>
              <a:gd name="connsiteY0-66" fmla="*/ 0 h 11607"/>
              <a:gd name="connsiteX1-67" fmla="*/ 1842 w 10529"/>
              <a:gd name="connsiteY1-68" fmla="*/ 4297 h 11607"/>
              <a:gd name="connsiteX2-69" fmla="*/ 10529 w 10529"/>
              <a:gd name="connsiteY2-70" fmla="*/ 4297 h 11607"/>
              <a:gd name="connsiteX3-71" fmla="*/ 10427 w 10529"/>
              <a:gd name="connsiteY3-72" fmla="*/ 11607 h 11607"/>
              <a:gd name="connsiteX4-73" fmla="*/ 2364 w 10529"/>
              <a:gd name="connsiteY4-74" fmla="*/ 11607 h 11607"/>
              <a:gd name="connsiteX5-75" fmla="*/ 1986 w 10529"/>
              <a:gd name="connsiteY5-76" fmla="*/ 7266 h 11607"/>
              <a:gd name="connsiteX6-77" fmla="*/ 0 w 10529"/>
              <a:gd name="connsiteY6-78" fmla="*/ 450 h 11607"/>
              <a:gd name="connsiteX7-79" fmla="*/ 278 w 10529"/>
              <a:gd name="connsiteY7-80" fmla="*/ 0 h 11607"/>
              <a:gd name="connsiteX0-81" fmla="*/ 325 w 10576"/>
              <a:gd name="connsiteY0-82" fmla="*/ 0 h 11607"/>
              <a:gd name="connsiteX1-83" fmla="*/ 1889 w 10576"/>
              <a:gd name="connsiteY1-84" fmla="*/ 4297 h 11607"/>
              <a:gd name="connsiteX2-85" fmla="*/ 10576 w 10576"/>
              <a:gd name="connsiteY2-86" fmla="*/ 4297 h 11607"/>
              <a:gd name="connsiteX3-87" fmla="*/ 10474 w 10576"/>
              <a:gd name="connsiteY3-88" fmla="*/ 11607 h 11607"/>
              <a:gd name="connsiteX4-89" fmla="*/ 2411 w 10576"/>
              <a:gd name="connsiteY4-90" fmla="*/ 11607 h 11607"/>
              <a:gd name="connsiteX5-91" fmla="*/ 2033 w 10576"/>
              <a:gd name="connsiteY5-92" fmla="*/ 7266 h 11607"/>
              <a:gd name="connsiteX6-93" fmla="*/ 0 w 10576"/>
              <a:gd name="connsiteY6-94" fmla="*/ 481 h 11607"/>
              <a:gd name="connsiteX7-95" fmla="*/ 325 w 10576"/>
              <a:gd name="connsiteY7-96" fmla="*/ 0 h 11607"/>
              <a:gd name="connsiteX0-97" fmla="*/ 325 w 10576"/>
              <a:gd name="connsiteY0-98" fmla="*/ 0 h 11607"/>
              <a:gd name="connsiteX1-99" fmla="*/ 1889 w 10576"/>
              <a:gd name="connsiteY1-100" fmla="*/ 4297 h 11607"/>
              <a:gd name="connsiteX2-101" fmla="*/ 10576 w 10576"/>
              <a:gd name="connsiteY2-102" fmla="*/ 4297 h 11607"/>
              <a:gd name="connsiteX3-103" fmla="*/ 10474 w 10576"/>
              <a:gd name="connsiteY3-104" fmla="*/ 11607 h 11607"/>
              <a:gd name="connsiteX4-105" fmla="*/ 2411 w 10576"/>
              <a:gd name="connsiteY4-106" fmla="*/ 11607 h 11607"/>
              <a:gd name="connsiteX5-107" fmla="*/ 2033 w 10576"/>
              <a:gd name="connsiteY5-108" fmla="*/ 7266 h 11607"/>
              <a:gd name="connsiteX6-109" fmla="*/ 0 w 10576"/>
              <a:gd name="connsiteY6-110" fmla="*/ 481 h 11607"/>
              <a:gd name="connsiteX7-111" fmla="*/ 325 w 10576"/>
              <a:gd name="connsiteY7-112" fmla="*/ 0 h 11607"/>
            </a:gdLst>
            <a:ahLst/>
            <a:cxnLst>
              <a:cxn ang="0">
                <a:pos x="connsiteX0-97" y="connsiteY0-98"/>
              </a:cxn>
              <a:cxn ang="0">
                <a:pos x="connsiteX1-99" y="connsiteY1-100"/>
              </a:cxn>
              <a:cxn ang="0">
                <a:pos x="connsiteX2-101" y="connsiteY2-102"/>
              </a:cxn>
              <a:cxn ang="0">
                <a:pos x="connsiteX3-103" y="connsiteY3-104"/>
              </a:cxn>
              <a:cxn ang="0">
                <a:pos x="connsiteX4-105" y="connsiteY4-106"/>
              </a:cxn>
              <a:cxn ang="0">
                <a:pos x="connsiteX5-107" y="connsiteY5-108"/>
              </a:cxn>
              <a:cxn ang="0">
                <a:pos x="connsiteX6-109" y="connsiteY6-110"/>
              </a:cxn>
              <a:cxn ang="0">
                <a:pos x="connsiteX7-111" y="connsiteY7-112"/>
              </a:cxn>
            </a:cxnLst>
            <a:rect l="l" t="t" r="r" b="b"/>
            <a:pathLst>
              <a:path w="10576" h="11607">
                <a:moveTo>
                  <a:pt x="325" y="0"/>
                </a:moveTo>
                <a:lnTo>
                  <a:pt x="1889" y="4297"/>
                </a:lnTo>
                <a:lnTo>
                  <a:pt x="10576" y="4297"/>
                </a:lnTo>
                <a:cubicBezTo>
                  <a:pt x="10542" y="6861"/>
                  <a:pt x="10508" y="9043"/>
                  <a:pt x="10474" y="11607"/>
                </a:cubicBezTo>
                <a:lnTo>
                  <a:pt x="2411" y="11607"/>
                </a:lnTo>
                <a:cubicBezTo>
                  <a:pt x="2343" y="10133"/>
                  <a:pt x="2101" y="8740"/>
                  <a:pt x="2033" y="7266"/>
                </a:cubicBezTo>
                <a:cubicBezTo>
                  <a:pt x="1355" y="5004"/>
                  <a:pt x="1067" y="4088"/>
                  <a:pt x="0" y="481"/>
                </a:cubicBezTo>
                <a:lnTo>
                  <a:pt x="325" y="0"/>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pic>
        <p:nvPicPr>
          <p:cNvPr id="12" name="Picture 63" descr="F:\kamimura\クリップ画像\flat icon4\Data-Configuration-256.png"/>
          <p:cNvPicPr>
            <a:picLocks noChangeAspect="1" noChangeArrowheads="1"/>
          </p:cNvPicPr>
          <p:nvPr/>
        </p:nvPicPr>
        <p:blipFill>
          <a:blip r:embed="rId1" cstate="print">
            <a:duotone>
              <a:schemeClr val="accent3">
                <a:shade val="45000"/>
                <a:satMod val="135000"/>
              </a:schemeClr>
              <a:prstClr val="white"/>
            </a:duotone>
          </a:blip>
          <a:srcRect/>
          <a:stretch>
            <a:fillRect/>
          </a:stretch>
        </p:blipFill>
        <p:spPr bwMode="auto">
          <a:xfrm>
            <a:off x="5595213" y="5259794"/>
            <a:ext cx="1483185" cy="1483185"/>
          </a:xfrm>
          <a:prstGeom prst="rect">
            <a:avLst/>
          </a:prstGeom>
          <a:noFill/>
        </p:spPr>
      </p:pic>
      <p:sp>
        <p:nvSpPr>
          <p:cNvPr id="13" name="上矢印 1"/>
          <p:cNvSpPr>
            <a:spLocks noChangeArrowheads="1"/>
          </p:cNvSpPr>
          <p:nvPr/>
        </p:nvSpPr>
        <p:spPr bwMode="auto">
          <a:xfrm>
            <a:off x="5701768" y="3963455"/>
            <a:ext cx="1046163" cy="1135444"/>
          </a:xfrm>
          <a:prstGeom prst="upArrow">
            <a:avLst>
              <a:gd name="adj1" fmla="val 50000"/>
              <a:gd name="adj2" fmla="val 50000"/>
            </a:avLst>
          </a:prstGeom>
          <a:solidFill>
            <a:srgbClr val="D99694"/>
          </a:solidFill>
          <a:ln w="9525" algn="ctr">
            <a:solidFill>
              <a:srgbClr val="D99694"/>
            </a:solidFill>
            <a:round/>
          </a:ln>
        </p:spPr>
        <p:txBody>
          <a:bodyPr wrap="none" lIns="90000" tIns="46800" rIns="90000" bIns="46800" anchor="ctr"/>
          <a:lstStyle/>
          <a:p>
            <a:endParaRPr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Oval 26"/>
          <p:cNvSpPr>
            <a:spLocks noChangeArrowheads="1"/>
          </p:cNvSpPr>
          <p:nvPr/>
        </p:nvSpPr>
        <p:spPr bwMode="auto">
          <a:xfrm>
            <a:off x="362211" y="125635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検索</a:t>
            </a:r>
          </a:p>
        </p:txBody>
      </p:sp>
      <p:sp>
        <p:nvSpPr>
          <p:cNvPr id="15" name="Oval 26"/>
          <p:cNvSpPr>
            <a:spLocks noChangeArrowheads="1"/>
          </p:cNvSpPr>
          <p:nvPr/>
        </p:nvSpPr>
        <p:spPr bwMode="auto">
          <a:xfrm>
            <a:off x="362211" y="3602168"/>
            <a:ext cx="1749041"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Oval 26"/>
          <p:cNvSpPr>
            <a:spLocks noChangeArrowheads="1"/>
          </p:cNvSpPr>
          <p:nvPr/>
        </p:nvSpPr>
        <p:spPr bwMode="auto">
          <a:xfrm>
            <a:off x="328986" y="5235431"/>
            <a:ext cx="1762670"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掲示配信</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Oval 26"/>
          <p:cNvSpPr>
            <a:spLocks noChangeArrowheads="1"/>
          </p:cNvSpPr>
          <p:nvPr/>
        </p:nvSpPr>
        <p:spPr bwMode="auto">
          <a:xfrm>
            <a:off x="10056167" y="137738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教务管理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Oval 26"/>
          <p:cNvSpPr>
            <a:spLocks noChangeArrowheads="1"/>
          </p:cNvSpPr>
          <p:nvPr/>
        </p:nvSpPr>
        <p:spPr bwMode="auto">
          <a:xfrm>
            <a:off x="10086405" y="3509718"/>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人事管理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Oval 26"/>
          <p:cNvSpPr>
            <a:spLocks noChangeArrowheads="1"/>
          </p:cNvSpPr>
          <p:nvPr/>
        </p:nvSpPr>
        <p:spPr bwMode="auto">
          <a:xfrm>
            <a:off x="10086405" y="525979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設備管理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33"/>
          <p:cNvSpPr>
            <a:spLocks noChangeArrowheads="1"/>
          </p:cNvSpPr>
          <p:nvPr/>
        </p:nvSpPr>
        <p:spPr bwMode="auto">
          <a:xfrm>
            <a:off x="2110185" y="136993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■成績検索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■授業検索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個人</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情報検索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33"/>
          <p:cNvSpPr>
            <a:spLocks noChangeArrowheads="1"/>
          </p:cNvSpPr>
          <p:nvPr/>
        </p:nvSpPr>
        <p:spPr bwMode="auto">
          <a:xfrm>
            <a:off x="2110186" y="368234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a:t>
            </a:r>
            <a:r>
              <a:rPr lang="ja-JP" altLang="en-US" sz="2000" b="1" u="sng" dirty="0" smtClean="0">
                <a:latin typeface="Meiryo UI" panose="020B0604030504040204" pitchFamily="50" charset="-128"/>
                <a:ea typeface="Meiryo UI" panose="020B0604030504040204" pitchFamily="50" charset="-128"/>
                <a:cs typeface="Meiryo UI" panose="020B0604030504040204" pitchFamily="50" charset="-128"/>
              </a:rPr>
              <a:t>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ビデオ学習</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ビデオレコード</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r>
              <a:rPr lang="zh-CN"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管理</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Text Box 29"/>
          <p:cNvSpPr txBox="1">
            <a:spLocks noChangeArrowheads="1"/>
          </p:cNvSpPr>
          <p:nvPr/>
        </p:nvSpPr>
        <p:spPr bwMode="auto">
          <a:xfrm>
            <a:off x="5442567" y="5242134"/>
            <a:ext cx="1665784" cy="646331"/>
          </a:xfrm>
          <a:prstGeom prst="rect">
            <a:avLst/>
          </a:prstGeom>
          <a:noFill/>
          <a:ln w="9525" algn="ctr">
            <a:noFill/>
            <a:miter lim="800000"/>
          </a:ln>
        </p:spPr>
        <p:txBody>
          <a:bodyPr wrap="square">
            <a:spAutoFit/>
          </a:bodyPr>
          <a:lstStyle/>
          <a:p>
            <a:pPr algn="ctr">
              <a:spcBef>
                <a:spcPts val="0"/>
              </a:spcBef>
              <a:spcAft>
                <a:spcPts val="0"/>
              </a:spcAft>
              <a:defRPr/>
            </a:pPr>
            <a:r>
              <a:rPr lang="zh-CN" altLang="en-US" b="1" dirty="0" smtClean="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学校</a:t>
            </a:r>
            <a:r>
              <a:rPr lang="ja-JP" altLang="en-US" b="1" dirty="0" smtClean="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b="1" dirty="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b="1" dirty="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9459" y="1071055"/>
            <a:ext cx="1247903" cy="1247903"/>
          </a:xfrm>
          <a:prstGeom prst="rect">
            <a:avLst/>
          </a:prstGeom>
        </p:spPr>
      </p:pic>
      <p:cxnSp>
        <p:nvCxnSpPr>
          <p:cNvPr id="24" name="カギ線コネクタ 92"/>
          <p:cNvCxnSpPr>
            <a:cxnSpLocks noChangeShapeType="1"/>
            <a:endCxn id="23" idx="1"/>
          </p:cNvCxnSpPr>
          <p:nvPr/>
        </p:nvCxnSpPr>
        <p:spPr bwMode="auto">
          <a:xfrm rot="5400000" flipH="1" flipV="1">
            <a:off x="3847176" y="2628897"/>
            <a:ext cx="2836172" cy="968393"/>
          </a:xfrm>
          <a:prstGeom prst="bentConnector2">
            <a:avLst/>
          </a:prstGeom>
          <a:noFill/>
          <a:ln w="57150" algn="ctr">
            <a:solidFill>
              <a:srgbClr val="7030A0"/>
            </a:solidFill>
            <a:miter lim="800000"/>
            <a:tailEnd type="arrow" w="med" len="med"/>
          </a:ln>
        </p:spPr>
      </p:cxnSp>
      <p:sp>
        <p:nvSpPr>
          <p:cNvPr id="39" name="正方形/長方形 33"/>
          <p:cNvSpPr>
            <a:spLocks noChangeArrowheads="1"/>
          </p:cNvSpPr>
          <p:nvPr/>
        </p:nvSpPr>
        <p:spPr bwMode="auto">
          <a:xfrm>
            <a:off x="8040121" y="157988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授業</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■学部管理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3"/>
          <p:cNvSpPr>
            <a:spLocks noChangeArrowheads="1"/>
          </p:cNvSpPr>
          <p:nvPr/>
        </p:nvSpPr>
        <p:spPr bwMode="auto">
          <a:xfrm>
            <a:off x="8020663" y="3682344"/>
            <a:ext cx="2287301" cy="135053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教</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員管理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CSV</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出力</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33"/>
          <p:cNvSpPr>
            <a:spLocks noChangeArrowheads="1"/>
          </p:cNvSpPr>
          <p:nvPr/>
        </p:nvSpPr>
        <p:spPr bwMode="auto">
          <a:xfrm>
            <a:off x="7983407" y="5605636"/>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Raspberry</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33"/>
          <p:cNvSpPr>
            <a:spLocks noChangeArrowheads="1"/>
          </p:cNvSpPr>
          <p:nvPr/>
        </p:nvSpPr>
        <p:spPr bwMode="auto">
          <a:xfrm>
            <a:off x="2069057" y="536473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■学生と教員の配信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■学生と管理者の配信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■教員と管理者の配信 </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Picture 63" descr="F:\kamimura\クリップ画像\flat icon4\Data-Configuration-256.png"/>
          <p:cNvPicPr>
            <a:picLocks noChangeAspect="1" noChangeArrowheads="1"/>
          </p:cNvPicPr>
          <p:nvPr/>
        </p:nvPicPr>
        <p:blipFill>
          <a:blip r:embed="rId1" cstate="print">
            <a:duotone>
              <a:schemeClr val="accent1">
                <a:shade val="45000"/>
                <a:satMod val="135000"/>
              </a:schemeClr>
              <a:prstClr val="white"/>
            </a:duotone>
          </a:blip>
          <a:srcRect/>
          <a:stretch>
            <a:fillRect/>
          </a:stretch>
        </p:blipFill>
        <p:spPr bwMode="auto">
          <a:xfrm>
            <a:off x="5533866" y="2548308"/>
            <a:ext cx="1483185" cy="1483185"/>
          </a:xfrm>
          <a:prstGeom prst="rect">
            <a:avLst/>
          </a:prstGeom>
          <a:noFill/>
        </p:spPr>
      </p:pic>
      <p:sp>
        <p:nvSpPr>
          <p:cNvPr id="44" name="Text Box 29"/>
          <p:cNvSpPr txBox="1">
            <a:spLocks noChangeArrowheads="1"/>
          </p:cNvSpPr>
          <p:nvPr/>
        </p:nvSpPr>
        <p:spPr bwMode="auto">
          <a:xfrm>
            <a:off x="5318971" y="2581142"/>
            <a:ext cx="1598312" cy="584775"/>
          </a:xfrm>
          <a:prstGeom prst="rect">
            <a:avLst/>
          </a:prstGeom>
          <a:noFill/>
          <a:ln w="9525" algn="ctr">
            <a:noFill/>
            <a:miter lim="800000"/>
          </a:ln>
        </p:spPr>
        <p:txBody>
          <a:bodyPr wrap="square">
            <a:spAutoFit/>
          </a:bodyPr>
          <a:lstStyle/>
          <a:p>
            <a:pPr algn="ctr">
              <a:spcBef>
                <a:spcPts val="0"/>
              </a:spcBef>
              <a:spcAft>
                <a:spcPts val="0"/>
              </a:spcAft>
              <a:defRPr/>
            </a:pPr>
            <a:r>
              <a:rPr lang="en-US" altLang="ja-JP" sz="1600" b="1" dirty="0" smtClean="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Palms</a:t>
            </a:r>
            <a:r>
              <a:rPr lang="ja-JP" altLang="en-US" sz="1600" b="1" dirty="0" smtClean="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600" b="1" dirty="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sz="1600" b="1" dirty="0">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sp>
        <p:nvSpPr>
          <p:cNvPr id="31" name="角丸四角形 30"/>
          <p:cNvSpPr/>
          <p:nvPr/>
        </p:nvSpPr>
        <p:spPr>
          <a:xfrm>
            <a:off x="3681765" y="11549"/>
            <a:ext cx="5314574" cy="997141"/>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smtClean="0"/>
              <a:t>卒業研究</a:t>
            </a:r>
            <a:endParaRPr kumimoji="1" lang="en-US" altLang="ja-JP" sz="3200" dirty="0" smtClean="0"/>
          </a:p>
          <a:p>
            <a:pPr algn="ctr"/>
            <a:r>
              <a:rPr kumimoji="1" lang="ja-JP" altLang="en-US" sz="3200" dirty="0" smtClean="0"/>
              <a:t>－</a:t>
            </a:r>
            <a:r>
              <a:rPr lang="en-US" altLang="ja-JP" sz="3200" dirty="0" smtClean="0">
                <a:solidFill>
                  <a:schemeClr val="bg1"/>
                </a:solidFill>
                <a:latin typeface="Meiryo UI" panose="020B0604030504040204" pitchFamily="50" charset="-128"/>
                <a:ea typeface="Meiryo UI" panose="020B0604030504040204" pitchFamily="50" charset="-128"/>
              </a:rPr>
              <a:t>Palms</a:t>
            </a:r>
            <a:r>
              <a:rPr lang="ja-JP" altLang="en-US" sz="3200" dirty="0" smtClean="0">
                <a:solidFill>
                  <a:schemeClr val="bg1"/>
                </a:solidFill>
                <a:latin typeface="Meiryo UI" panose="020B0604030504040204" pitchFamily="50" charset="-128"/>
                <a:ea typeface="Meiryo UI" panose="020B0604030504040204" pitchFamily="50" charset="-128"/>
              </a:rPr>
              <a:t>システム</a:t>
            </a:r>
            <a:endParaRPr lang="en-US" altLang="ja-JP" sz="3200" dirty="0">
              <a:solidFill>
                <a:schemeClr val="bg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45" name="正方形/長方形 44"/>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862164" y="116632"/>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授業スケジュール検索</a:t>
            </a:r>
            <a:endParaRPr lang="en-US" altLang="ja-JP" sz="4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pic>
        <p:nvPicPr>
          <p:cNvPr id="2" name="Picture 1" descr="DeepinScreenshot_select-area_20180124200135"/>
          <p:cNvPicPr>
            <a:picLocks noChangeAspect="1"/>
          </p:cNvPicPr>
          <p:nvPr/>
        </p:nvPicPr>
        <p:blipFill>
          <a:blip r:embed="rId1"/>
          <a:stretch>
            <a:fillRect/>
          </a:stretch>
        </p:blipFill>
        <p:spPr>
          <a:xfrm>
            <a:off x="3799205" y="1405890"/>
            <a:ext cx="8172450" cy="4807585"/>
          </a:xfrm>
          <a:prstGeom prst="rect">
            <a:avLst/>
          </a:prstGeom>
        </p:spPr>
      </p:pic>
      <p:pic>
        <p:nvPicPr>
          <p:cNvPr id="3" name="Picture 2" descr="WeChat Image_20180124201809"/>
          <p:cNvPicPr>
            <a:picLocks noChangeAspect="1"/>
          </p:cNvPicPr>
          <p:nvPr/>
        </p:nvPicPr>
        <p:blipFill>
          <a:blip r:embed="rId2"/>
          <a:stretch>
            <a:fillRect/>
          </a:stretch>
        </p:blipFill>
        <p:spPr>
          <a:xfrm>
            <a:off x="118110" y="377825"/>
            <a:ext cx="3306445" cy="5882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5780" y="358871"/>
            <a:ext cx="10585176" cy="369332"/>
          </a:xfrm>
          <a:prstGeom prst="rect">
            <a:avLst/>
          </a:prstGeom>
          <a:noFill/>
          <a:ln>
            <a:noFill/>
          </a:ln>
        </p:spPr>
        <p:txBody>
          <a:bodyPr wrap="square" rtlCol="0" anchor="ctr" anchorCtr="1">
            <a:sp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3631691" y="98382"/>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個人情報照会</a:t>
            </a:r>
            <a:endParaRPr lang="en-US" altLang="ja-JP" sz="32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2" name="Picture 1" descr="DeepinScreenshot_select-area_20180124200031"/>
          <p:cNvPicPr>
            <a:picLocks noChangeAspect="1"/>
          </p:cNvPicPr>
          <p:nvPr/>
        </p:nvPicPr>
        <p:blipFill>
          <a:blip r:embed="rId1"/>
          <a:stretch>
            <a:fillRect/>
          </a:stretch>
        </p:blipFill>
        <p:spPr>
          <a:xfrm>
            <a:off x="3587115" y="1447165"/>
            <a:ext cx="8404860" cy="5021580"/>
          </a:xfrm>
          <a:prstGeom prst="rect">
            <a:avLst/>
          </a:prstGeom>
        </p:spPr>
      </p:pic>
      <p:pic>
        <p:nvPicPr>
          <p:cNvPr id="3" name="Picture 2" descr="WeChat Image_20180124201755"/>
          <p:cNvPicPr>
            <a:picLocks noChangeAspect="1"/>
          </p:cNvPicPr>
          <p:nvPr/>
        </p:nvPicPr>
        <p:blipFill>
          <a:blip r:embed="rId2"/>
          <a:stretch>
            <a:fillRect/>
          </a:stretch>
        </p:blipFill>
        <p:spPr>
          <a:xfrm>
            <a:off x="45720" y="476885"/>
            <a:ext cx="3211830" cy="5713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20</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1"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r>
              <a:rPr kumimoji="1" lang="en-US" altLang="ja-JP" dirty="0">
                <a:solidFill>
                  <a:schemeClr val="tx1"/>
                </a:solidFill>
              </a:rPr>
              <a:t>2</a:t>
            </a:r>
            <a:endParaRPr kumimoji="1" lang="ja-JP" altLang="en-US" dirty="0">
              <a:solidFill>
                <a:schemeClr val="tx1"/>
              </a:solidFill>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
        <p:nvSpPr>
          <p:cNvPr id="9" name="雲形吹き出し 8"/>
          <p:cNvSpPr/>
          <p:nvPr/>
        </p:nvSpPr>
        <p:spPr>
          <a:xfrm>
            <a:off x="6526460" y="538796"/>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1"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1"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en-US" sz="2800" dirty="0">
                <a:solidFill>
                  <a:schemeClr val="tx2"/>
                </a:solidFill>
                <a:latin typeface="Meiryo UI" panose="020B0604030504040204" pitchFamily="50" charset="-128"/>
                <a:ea typeface="Meiryo UI" panose="020B0604030504040204" pitchFamily="50" charset="-128"/>
              </a:rPr>
              <a:t>寂</a:t>
            </a:r>
            <a:r>
              <a:rPr lang="ja-JP" altLang="en-US" sz="2800" dirty="0" smtClean="0">
                <a:solidFill>
                  <a:schemeClr val="tx2"/>
                </a:solidFill>
                <a:latin typeface="Meiryo UI" panose="020B0604030504040204" pitchFamily="50" charset="-128"/>
                <a:ea typeface="Meiryo UI" panose="020B0604030504040204" pitchFamily="50" charset="-128"/>
              </a:rPr>
              <a:t>しい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
        <p:nvSpPr>
          <p:cNvPr id="18" name="正方形/長方形 1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1">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1">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1" cstate="print">
            <a:extLst>
              <a:ext uri="{28A0092B-C50C-407E-A947-70E740481C1C}">
                <a14:useLocalDpi xmlns:a14="http://schemas.microsoft.com/office/drawing/2010/main" val="0"/>
              </a:ext>
            </a:extLst>
          </a:blip>
          <a:srcRect l="20688" r="24401"/>
          <a:stretch>
            <a:fillRect/>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30</a:t>
            </a:r>
            <a:endParaRPr kumimoji="1" lang="ja-JP" altLang="en-US" dirty="0">
              <a:solidFill>
                <a:schemeClr val="tx1"/>
              </a:solidFill>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31</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endParaRPr lang="ja-JP" altLang="ja-JP" sz="4400" dirty="0"/>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32</a:t>
            </a:r>
            <a:endParaRPr kumimoji="1" lang="ja-JP" altLang="en-US"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a:t>
            </a:r>
            <a:r>
              <a:rPr kumimoji="1" lang="en-US" altLang="ja-JP" dirty="0">
                <a:solidFill>
                  <a:schemeClr val="tx1"/>
                </a:solidFill>
              </a:rPr>
              <a:t>3</a:t>
            </a:r>
            <a:endParaRPr kumimoji="1" lang="ja-JP" altLang="en-US"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1"/>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1"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953428" y="3843046"/>
            <a:ext cx="1997492" cy="3348372"/>
          </a:xfrm>
          <a:prstGeom prst="rect">
            <a:avLst/>
          </a:prstGeom>
        </p:spPr>
      </p:pic>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3393" y="2030234"/>
            <a:ext cx="2834570" cy="3779426"/>
          </a:xfrm>
          <a:prstGeom prst="rect">
            <a:avLst/>
          </a:prstGeom>
        </p:spPr>
      </p:pic>
      <p:pic>
        <p:nvPicPr>
          <p:cNvPr id="2" name="Picture 1" descr="WeChat Image_20180124201815"/>
          <p:cNvPicPr>
            <a:picLocks noChangeAspect="1"/>
          </p:cNvPicPr>
          <p:nvPr/>
        </p:nvPicPr>
        <p:blipFill>
          <a:blip r:embed="rId3"/>
          <a:stretch>
            <a:fillRect/>
          </a:stretch>
        </p:blipFill>
        <p:spPr>
          <a:xfrm>
            <a:off x="6208395" y="4539615"/>
            <a:ext cx="2089785" cy="2155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0</TotalTime>
  <Words>1534</Words>
  <Application>Kingsoft Office WPP</Application>
  <PresentationFormat>ユーザー設定</PresentationFormat>
  <Paragraphs>338</Paragraphs>
  <Slides>33</Slides>
  <Notes>33</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製品またはサービスに関するセールス プレゼンテーション</vt:lpstr>
      <vt:lpstr>インターシップ成果発表会</vt:lpstr>
      <vt:lpstr>目次</vt:lpstr>
      <vt:lpstr>目次</vt:lpstr>
      <vt:lpstr>PowerPoint 演示文稿</vt:lpstr>
      <vt:lpstr>自分の成長</vt:lpstr>
      <vt:lpstr>自分の成長</vt:lpstr>
      <vt:lpstr>PowerPoint 演示文稿</vt:lpstr>
      <vt:lpstr>PowerPoint 演示文稿</vt:lpstr>
      <vt:lpstr>PowerPoint 演示文稿</vt:lpstr>
      <vt:lpstr>PowerPoint 演示文稿</vt:lpstr>
      <vt:lpstr>自分の成長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自分の成長</vt:lpstr>
      <vt:lpstr>PowerPoint 演示文稿</vt:lpstr>
      <vt:lpstr>PowerPoint 演示文稿</vt:lpstr>
      <vt:lpstr>PowerPoint 演示文稿</vt:lpstr>
      <vt:lpstr>PowerPoint 演示文稿</vt:lpstr>
      <vt:lpstr>目次</vt:lpstr>
      <vt:lpstr>PowerPoint 演示文稿</vt:lpstr>
      <vt:lpstr>PowerPoint 演示文稿</vt:lpstr>
      <vt:lpstr>PowerPoint 演示文稿</vt:lpstr>
      <vt:lpstr>PowerPoint 演示文稿</vt:lpstr>
      <vt:lpstr>PowerPoint 演示文稿</vt:lpstr>
      <vt:lpstr>目次</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troye</cp:lastModifiedBy>
  <cp:revision>158</cp:revision>
  <dcterms:created xsi:type="dcterms:W3CDTF">2018-01-24T12:25:53Z</dcterms:created>
  <dcterms:modified xsi:type="dcterms:W3CDTF">2018-01-24T12:25:53Z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KSOProductBuildVer">
    <vt:lpwstr>1033-10.1.0.5707</vt:lpwstr>
  </property>
</Properties>
</file>